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6553200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Luay</a:t>
            </a:r>
            <a:r>
              <a:rPr lang="en-US" dirty="0" smtClean="0"/>
              <a:t> Abu-</a:t>
            </a:r>
            <a:r>
              <a:rPr lang="en-US" dirty="0" err="1" smtClean="0"/>
              <a:t>Qatouseh</a:t>
            </a:r>
            <a:endParaRPr lang="en-US" dirty="0" smtClean="0"/>
          </a:p>
          <a:p>
            <a:r>
              <a:rPr lang="en-US" dirty="0" smtClean="0"/>
              <a:t>PHD Medical Microbiology and Immunology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47110"/>
            <a:ext cx="7162800" cy="1779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Diet and Microbiome</a:t>
            </a:r>
            <a:br>
              <a:rPr lang="en-US" sz="3200" dirty="0" smtClean="0"/>
            </a:br>
            <a:r>
              <a:rPr lang="en-US" sz="3200" dirty="0" smtClean="0"/>
              <a:t>Future of food science and Technology</a:t>
            </a:r>
            <a:endParaRPr lang="en-US" sz="3200" dirty="0"/>
          </a:p>
        </p:txBody>
      </p:sp>
      <p:pic>
        <p:nvPicPr>
          <p:cNvPr id="3074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5204951" cy="2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3752850" cy="24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ADVANCE TECHNIQUES </a:t>
            </a:r>
          </a:p>
          <a:p>
            <a:r>
              <a:rPr lang="en-US" dirty="0" smtClean="0"/>
              <a:t>RT-PCR</a:t>
            </a:r>
          </a:p>
          <a:p>
            <a:r>
              <a:rPr lang="en-US" dirty="0" smtClean="0"/>
              <a:t>DNA SEQUENCING</a:t>
            </a:r>
          </a:p>
          <a:p>
            <a:r>
              <a:rPr lang="en-US" dirty="0" smtClean="0"/>
              <a:t>MALDI-TOF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6980"/>
            <a:ext cx="3886200" cy="49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0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Monojo</a:t>
            </a:r>
            <a:r>
              <a:rPr lang="en-US" dirty="0" smtClean="0"/>
              <a:t> is your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r>
              <a:rPr lang="en-US" dirty="0" smtClean="0"/>
              <a:t>With our lab facilities, collaboration and international relations, </a:t>
            </a:r>
            <a:r>
              <a:rPr lang="en-US" dirty="0" err="1" smtClean="0"/>
              <a:t>monojo</a:t>
            </a:r>
            <a:r>
              <a:rPr lang="en-US" dirty="0" smtClean="0"/>
              <a:t> is dedicated to apply state of art technical support, knowhow transfer and well training regarding the advances in food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60672" cy="103942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Dietary Exposures and Cellular Processes Linked to </a:t>
            </a:r>
            <a:r>
              <a:rPr lang="en-US" b="1" dirty="0" smtClean="0"/>
              <a:t>diseases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52600"/>
            <a:ext cx="7238999" cy="49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Win-Win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Diet affects the </a:t>
            </a:r>
            <a:r>
              <a:rPr lang="en-US" dirty="0"/>
              <a:t>gut microbial </a:t>
            </a:r>
            <a:r>
              <a:rPr lang="en-US" dirty="0" smtClean="0"/>
              <a:t>community </a:t>
            </a:r>
            <a:endParaRPr lang="en-US" dirty="0"/>
          </a:p>
          <a:p>
            <a:r>
              <a:rPr lang="en-US" dirty="0" smtClean="0"/>
              <a:t>Gut </a:t>
            </a:r>
            <a:r>
              <a:rPr lang="en-US" dirty="0"/>
              <a:t>microbiome </a:t>
            </a:r>
            <a:r>
              <a:rPr lang="en-US" dirty="0" smtClean="0"/>
              <a:t>affects </a:t>
            </a:r>
            <a:r>
              <a:rPr lang="en-US" dirty="0"/>
              <a:t>components of </a:t>
            </a:r>
            <a:r>
              <a:rPr lang="en-US" dirty="0" smtClean="0"/>
              <a:t>diet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1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060272" cy="1039427"/>
          </a:xfrm>
        </p:spPr>
        <p:txBody>
          <a:bodyPr/>
          <a:lstStyle/>
          <a:p>
            <a:r>
              <a:rPr lang="en-US" dirty="0" smtClean="0"/>
              <a:t>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52600"/>
            <a:ext cx="5486400" cy="4876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bacterial community is a fingerprint for you</a:t>
            </a:r>
          </a:p>
          <a:p>
            <a:endParaRPr lang="en-US" dirty="0"/>
          </a:p>
          <a:p>
            <a:r>
              <a:rPr lang="en-US" dirty="0"/>
              <a:t>Microbiome: &gt;100 times as many genes as human genome </a:t>
            </a:r>
          </a:p>
          <a:p>
            <a:endParaRPr lang="en-US" dirty="0"/>
          </a:p>
          <a:p>
            <a:r>
              <a:rPr lang="en-US" dirty="0"/>
              <a:t>Carry out reactions that human gut enzymes </a:t>
            </a:r>
            <a:r>
              <a:rPr lang="en-US" dirty="0" smtClean="0"/>
              <a:t>cannot</a:t>
            </a:r>
          </a:p>
          <a:p>
            <a:pPr>
              <a:buFontTx/>
              <a:buChar char="-"/>
            </a:pPr>
            <a:r>
              <a:rPr lang="en-US" dirty="0" smtClean="0"/>
              <a:t>Fermentation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Denitrification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Sulfate </a:t>
            </a:r>
            <a:r>
              <a:rPr lang="en-US" dirty="0"/>
              <a:t>reduction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Aromatic </a:t>
            </a:r>
            <a:r>
              <a:rPr lang="en-US" dirty="0"/>
              <a:t>fission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Hydrolysis/</a:t>
            </a:r>
            <a:r>
              <a:rPr lang="en-US" dirty="0" err="1" smtClean="0"/>
              <a:t>deconjugation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62306"/>
            <a:ext cx="3692236" cy="31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3022"/>
            <a:ext cx="3657600" cy="33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"/>
            <a:ext cx="5963516" cy="353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8728"/>
            <a:ext cx="5838825" cy="33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152"/>
          <a:stretch/>
        </p:blipFill>
        <p:spPr bwMode="auto">
          <a:xfrm>
            <a:off x="5991226" y="13854"/>
            <a:ext cx="3152774" cy="67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28" y="152400"/>
            <a:ext cx="8260672" cy="1039427"/>
          </a:xfrm>
        </p:spPr>
        <p:txBody>
          <a:bodyPr/>
          <a:lstStyle/>
          <a:p>
            <a:r>
              <a:rPr lang="en-US" dirty="0" smtClean="0"/>
              <a:t>Diet type changes 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066800"/>
            <a:ext cx="8579285" cy="56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2" y="228600"/>
            <a:ext cx="845871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506"/>
            <a:ext cx="8400155" cy="6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3" y="685800"/>
            <a:ext cx="8767156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9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9011C9E75E641A99023472A23FDBD" ma:contentTypeVersion="0" ma:contentTypeDescription="Create a new document." ma:contentTypeScope="" ma:versionID="43d492d45356f9ec9e8da69d3ea35f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A2A124-4A46-47BE-88DE-3718134E8A30}"/>
</file>

<file path=customXml/itemProps2.xml><?xml version="1.0" encoding="utf-8"?>
<ds:datastoreItem xmlns:ds="http://schemas.openxmlformats.org/officeDocument/2006/customXml" ds:itemID="{E2F6C385-6DF1-425E-BBA4-288B1CFD6041}"/>
</file>

<file path=customXml/itemProps3.xml><?xml version="1.0" encoding="utf-8"?>
<ds:datastoreItem xmlns:ds="http://schemas.openxmlformats.org/officeDocument/2006/customXml" ds:itemID="{A46803AA-2EF1-4ABF-8A51-D03F24912CCF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</TotalTime>
  <Words>123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Diet and Microbiome Future of food science and Technology</vt:lpstr>
      <vt:lpstr>Dietary Exposures and Cellular Processes Linked to diseases</vt:lpstr>
      <vt:lpstr>Win-Win relationship</vt:lpstr>
      <vt:lpstr>Microbiome</vt:lpstr>
      <vt:lpstr>PowerPoint Presentation</vt:lpstr>
      <vt:lpstr>Diet type changes Microbiome</vt:lpstr>
      <vt:lpstr>PowerPoint Presentation</vt:lpstr>
      <vt:lpstr>PowerPoint Presentation</vt:lpstr>
      <vt:lpstr>PowerPoint Presentation</vt:lpstr>
      <vt:lpstr>WHERE WE STAND</vt:lpstr>
      <vt:lpstr>Monojo is your option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and Microbiome Future of food science and Technology</dc:title>
  <dc:creator>user</dc:creator>
  <cp:lastModifiedBy>user</cp:lastModifiedBy>
  <cp:revision>18</cp:revision>
  <dcterms:created xsi:type="dcterms:W3CDTF">2006-08-16T00:00:00Z</dcterms:created>
  <dcterms:modified xsi:type="dcterms:W3CDTF">2017-11-23T10:16:32Z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0x010100BCD9011C9E75E641A99023472A23FDBD</vt:lpwstr>
  </property>
</Properties>
</file>